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0"/>
  </p:notesMasterIdLst>
  <p:sldIdLst>
    <p:sldId id="256" r:id="rId2"/>
    <p:sldId id="259" r:id="rId3"/>
    <p:sldId id="273" r:id="rId4"/>
    <p:sldId id="274" r:id="rId5"/>
    <p:sldId id="277" r:id="rId6"/>
    <p:sldId id="275" r:id="rId7"/>
    <p:sldId id="270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owcase" id="{F106864D-918D-4B62-BFBA-FD2D8CB21D1F}">
          <p14:sldIdLst>
            <p14:sldId id="256"/>
            <p14:sldId id="259"/>
            <p14:sldId id="273"/>
            <p14:sldId id="274"/>
            <p14:sldId id="277"/>
          </p14:sldIdLst>
        </p14:section>
        <p14:section name="Tips" id="{EE52C805-BE20-4657-AC71-9036D8FDF7A4}">
          <p14:sldIdLst>
            <p14:sldId id="275"/>
            <p14:sldId id="270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62883" autoAdjust="0"/>
  </p:normalViewPr>
  <p:slideViewPr>
    <p:cSldViewPr snapToGrid="0">
      <p:cViewPr varScale="1">
        <p:scale>
          <a:sx n="45" d="100"/>
          <a:sy n="45" d="100"/>
        </p:scale>
        <p:origin x="812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02C6B-9000-4D21-9AD2-022692F65B2F}" type="datetimeFigureOut">
              <a:rPr lang="en-GB" smtClean="0"/>
              <a:t>07/06/2016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1F483-9872-4559-A9D3-1C366E1E90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17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27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385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438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588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326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115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00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theadventuresoflumo.azurewebsites.ne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ntrast.azurewebsites.ne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>
                <a:latin typeface="Segoe UI" panose="020B0502040204020203" pitchFamily="34" charset="0"/>
                <a:cs typeface="Segoe UI" panose="020B0502040204020203" pitchFamily="34" charset="0"/>
              </a:rPr>
              <a:t>Construct 2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NZ" sz="4400" i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Endless Possibilities</a:t>
            </a:r>
            <a:endParaRPr lang="en-GB" sz="44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9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Mortar Melon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Windows Store &amp; Wii U</a:t>
            </a:r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9584479" y="1369391"/>
            <a:ext cx="2284551" cy="95554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9584479" y="3049273"/>
            <a:ext cx="2284553" cy="1036952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9584479" y="4716664"/>
            <a:ext cx="2284552" cy="698054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9584479" y="1384915"/>
            <a:ext cx="2284551" cy="949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1,000,000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downloads</a:t>
            </a:r>
          </a:p>
        </p:txBody>
      </p:sp>
      <p:pic>
        <p:nvPicPr>
          <p:cNvPr id="3" name="Mortar Melon Trailer for Windows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963" y="1369392"/>
            <a:ext cx="8503911" cy="4783450"/>
          </a:xfrm>
          <a:prstGeom prst="rect">
            <a:avLst/>
          </a:prstGeom>
        </p:spPr>
      </p:pic>
      <p:sp>
        <p:nvSpPr>
          <p:cNvPr id="22" name="Text Placeholder 2"/>
          <p:cNvSpPr txBox="1">
            <a:spLocks/>
          </p:cNvSpPr>
          <p:nvPr/>
        </p:nvSpPr>
        <p:spPr>
          <a:xfrm>
            <a:off x="9584478" y="3064798"/>
            <a:ext cx="2284553" cy="1030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$400,000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yearly</a:t>
            </a: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9584478" y="4725941"/>
            <a:ext cx="2284553" cy="6963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Most Popular Construct 2 Game</a:t>
            </a:r>
            <a:endParaRPr lang="en-US" sz="15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66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Beast Attack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Google Play Store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6877322" y="1378669"/>
            <a:ext cx="2666728" cy="1041445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6720159" y="3109832"/>
            <a:ext cx="2823890" cy="1004967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6720159" y="4777224"/>
            <a:ext cx="2823890" cy="1093540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6720159" y="1445475"/>
            <a:ext cx="2823890" cy="9746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downloads</a:t>
            </a: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6720158" y="3125357"/>
            <a:ext cx="2823891" cy="998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$75,000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yearly</a:t>
            </a: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6720158" y="4786501"/>
            <a:ext cx="2823891" cy="1093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4.3/5</a:t>
            </a:r>
          </a:p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2k+ reviews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Beast attack ga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2759" y="1223237"/>
            <a:ext cx="2947418" cy="52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88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err="1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Cosmochoria</a:t>
            </a: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Steam Store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9584479" y="1369391"/>
            <a:ext cx="2284552" cy="1041447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9584479" y="3049273"/>
            <a:ext cx="2284553" cy="979802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9584479" y="4716664"/>
            <a:ext cx="2284552" cy="1112636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9584479" y="1384915"/>
            <a:ext cx="2284551" cy="10351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22,000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owners</a:t>
            </a: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9584478" y="3064797"/>
            <a:ext cx="2284553" cy="9642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sz="2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$200,000+</a:t>
            </a:r>
            <a:endParaRPr lang="en-US" sz="20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9584478" y="4725941"/>
            <a:ext cx="2284553" cy="11033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93% positive</a:t>
            </a:r>
          </a:p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350+ reviews</a:t>
            </a:r>
            <a:endParaRPr lang="en-US" sz="20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smochor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0948" y="1358742"/>
            <a:ext cx="8538437" cy="480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1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Your Game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Any Platform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>
            <a:hlinkClick r:id="rId3"/>
          </p:cNvPr>
          <p:cNvSpPr/>
          <p:nvPr/>
        </p:nvSpPr>
        <p:spPr>
          <a:xfrm>
            <a:off x="8198578" y="1640860"/>
            <a:ext cx="3488597" cy="1045190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Adventures of </a:t>
            </a:r>
            <a:r>
              <a:rPr lang="en-US" sz="2400" b="1" dirty="0" err="1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Lumo</a:t>
            </a:r>
            <a:endParaRPr lang="en-US" b="1" dirty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>
            <a:hlinkClick r:id="rId4"/>
          </p:cNvPr>
          <p:cNvSpPr/>
          <p:nvPr/>
        </p:nvSpPr>
        <p:spPr>
          <a:xfrm>
            <a:off x="8198579" y="3320740"/>
            <a:ext cx="3045684" cy="979797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8198579" y="4988132"/>
            <a:ext cx="3045684" cy="912606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8198579" y="1656384"/>
            <a:ext cx="2284551" cy="622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endParaRPr lang="en-US" sz="12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8198579" y="3336265"/>
            <a:ext cx="3045684" cy="9735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Contrast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8198579" y="4997409"/>
            <a:ext cx="3045684" cy="903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Your Game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ounded Rectangle 10"/>
          <p:cNvSpPr>
            <a:spLocks noChangeAspect="1"/>
          </p:cNvSpPr>
          <p:nvPr/>
        </p:nvSpPr>
        <p:spPr>
          <a:xfrm>
            <a:off x="2686050" y="1369392"/>
            <a:ext cx="4800600" cy="4800600"/>
          </a:xfrm>
          <a:prstGeom prst="round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3633708" y="1369393"/>
            <a:ext cx="2989889" cy="4324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6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8875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Game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Build an Atmosphere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Up the Ante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Juice it Up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82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57D3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Social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Know Your Market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Connect Your Users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Keep Them Coming Back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07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Money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Give a Sample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496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Price it Fair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Know the Platform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32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1086</TotalTime>
  <Words>111</Words>
  <Application>Microsoft Office PowerPoint</Application>
  <PresentationFormat>Widescreen</PresentationFormat>
  <Paragraphs>48</Paragraphs>
  <Slides>8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Corbel</vt:lpstr>
      <vt:lpstr>Segoe UI</vt:lpstr>
      <vt:lpstr>Tahoma</vt:lpstr>
      <vt:lpstr>Basis</vt:lpstr>
      <vt:lpstr>Construct 2</vt:lpstr>
      <vt:lpstr>Mortar Melon – Windows Store &amp; Wii U</vt:lpstr>
      <vt:lpstr>Beast Attack – Google Play Store</vt:lpstr>
      <vt:lpstr>Cosmochoria – Steam Store</vt:lpstr>
      <vt:lpstr>Your Game – Any Platform</vt:lpstr>
      <vt:lpstr>Considerations</vt:lpstr>
      <vt:lpstr>Considerations</vt:lpstr>
      <vt:lpstr>Considerations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Showcase</dc:title>
  <dc:creator>B M</dc:creator>
  <cp:lastModifiedBy>B M</cp:lastModifiedBy>
  <cp:revision>305</cp:revision>
  <dcterms:created xsi:type="dcterms:W3CDTF">2016-04-10T18:22:51Z</dcterms:created>
  <dcterms:modified xsi:type="dcterms:W3CDTF">2016-06-06T20:50:52Z</dcterms:modified>
</cp:coreProperties>
</file>

<file path=docProps/thumbnail.jpeg>
</file>